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88" r:id="rId2"/>
    <p:sldId id="257" r:id="rId3"/>
    <p:sldId id="258" r:id="rId4"/>
    <p:sldId id="259" r:id="rId5"/>
    <p:sldId id="290" r:id="rId6"/>
    <p:sldId id="289" r:id="rId7"/>
    <p:sldId id="260" r:id="rId8"/>
    <p:sldId id="261" r:id="rId9"/>
    <p:sldId id="262" r:id="rId10"/>
    <p:sldId id="265" r:id="rId11"/>
    <p:sldId id="266" r:id="rId12"/>
    <p:sldId id="267" r:id="rId13"/>
    <p:sldId id="268" r:id="rId14"/>
    <p:sldId id="269" r:id="rId15"/>
    <p:sldId id="292" r:id="rId16"/>
    <p:sldId id="282" r:id="rId17"/>
    <p:sldId id="293" r:id="rId18"/>
    <p:sldId id="272" r:id="rId19"/>
    <p:sldId id="271" r:id="rId20"/>
    <p:sldId id="273" r:id="rId21"/>
    <p:sldId id="274" r:id="rId22"/>
    <p:sldId id="283" r:id="rId23"/>
    <p:sldId id="284" r:id="rId24"/>
    <p:sldId id="285" r:id="rId25"/>
    <p:sldId id="294" r:id="rId26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1348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981200"/>
            <a:ext cx="7772400" cy="1876428"/>
          </a:xfrm>
        </p:spPr>
        <p:txBody>
          <a:bodyPr anchor="b">
            <a:sp3d contourW="8890">
              <a:contourClr>
                <a:schemeClr val="accent3">
                  <a:shade val="55000"/>
                </a:schemeClr>
              </a:contourClr>
            </a:sp3d>
          </a:bodyPr>
          <a:lstStyle>
            <a:lvl1pPr algn="ctr">
              <a:defRPr sz="4400" dirty="0">
                <a:ln w="1587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1750" dir="3600000" algn="tl" rotWithShape="0">
                    <a:srgbClr val="000000">
                      <a:alpha val="60000"/>
                    </a:srgbClr>
                  </a:outerShdw>
                </a:effectLst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57628"/>
            <a:ext cx="6400800" cy="175320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22A6B-1C94-485A-BB7A-F795E8093DC0}" type="datetimeFigureOut">
              <a:rPr lang="zh-TW" altLang="en-US" smtClean="0"/>
              <a:t>2024/9/3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B42BB-D9B4-4403-ABCA-3710A33D763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22A6B-1C94-485A-BB7A-F795E8093DC0}" type="datetimeFigureOut">
              <a:rPr lang="zh-TW" altLang="en-US" smtClean="0"/>
              <a:t>2024/9/3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B42BB-D9B4-4403-ABCA-3710A33D763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286644" y="274640"/>
            <a:ext cx="1400156" cy="5851525"/>
          </a:xfrm>
        </p:spPr>
        <p:txBody>
          <a:bodyPr vert="eaVert"/>
          <a:lstStyle>
            <a:lvl1pPr>
              <a:defRPr lang="zh-CN" altLang="en-US" dirty="0">
                <a:ln w="1587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1750" dir="3600000" algn="tl" rotWithShape="0">
                    <a:srgbClr val="000000">
                      <a:alpha val="60000"/>
                    </a:srgbClr>
                  </a:outerShdw>
                </a:effectLst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829444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22A6B-1C94-485A-BB7A-F795E8093DC0}" type="datetimeFigureOut">
              <a:rPr lang="zh-TW" altLang="en-US" smtClean="0"/>
              <a:t>2024/9/3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B42BB-D9B4-4403-ABCA-3710A33D763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22A6B-1C94-485A-BB7A-F795E8093DC0}" type="datetimeFigureOut">
              <a:rPr lang="zh-TW" altLang="en-US" smtClean="0"/>
              <a:t>2024/9/3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B42BB-D9B4-4403-ABCA-3710A33D763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3854150"/>
            <a:ext cx="7772400" cy="1860850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85800" y="2356428"/>
            <a:ext cx="7772400" cy="1501200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l">
              <a:buNone/>
              <a:defRPr sz="1800">
                <a:solidFill>
                  <a:schemeClr val="tx2"/>
                </a:solidFill>
              </a:defRPr>
            </a:lvl2pPr>
            <a:lvl3pPr marL="914400" indent="0" algn="l">
              <a:buNone/>
              <a:defRPr sz="1600">
                <a:solidFill>
                  <a:schemeClr val="tx2"/>
                </a:solidFill>
              </a:defRPr>
            </a:lvl3pPr>
            <a:lvl4pPr marL="1371600" indent="0" algn="l">
              <a:buNone/>
              <a:defRPr sz="1400">
                <a:solidFill>
                  <a:schemeClr val="tx2"/>
                </a:solidFill>
              </a:defRPr>
            </a:lvl4pPr>
            <a:lvl5pPr marL="1828800" indent="0" algn="l">
              <a:buNone/>
              <a:defRPr sz="1400">
                <a:solidFill>
                  <a:schemeClr val="tx2"/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22A6B-1C94-485A-BB7A-F795E8093DC0}" type="datetimeFigureOut">
              <a:rPr lang="zh-TW" altLang="en-US" smtClean="0"/>
              <a:t>2024/9/3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B42BB-D9B4-4403-ABCA-3710A33D763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22A6B-1C94-485A-BB7A-F795E8093DC0}" type="datetimeFigureOut">
              <a:rPr lang="zh-TW" altLang="en-US" smtClean="0"/>
              <a:t>2024/9/3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B42BB-D9B4-4403-ABCA-3710A33D763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22A6B-1C94-485A-BB7A-F795E8093DC0}" type="datetimeFigureOut">
              <a:rPr lang="zh-TW" altLang="en-US" smtClean="0"/>
              <a:t>2024/9/3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B42BB-D9B4-4403-ABCA-3710A33D7635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22A6B-1C94-485A-BB7A-F795E8093DC0}" type="datetimeFigureOut">
              <a:rPr lang="zh-TW" altLang="en-US" smtClean="0"/>
              <a:t>2024/9/3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B42BB-D9B4-4403-ABCA-3710A33D763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22A6B-1C94-485A-BB7A-F795E8093DC0}" type="datetimeFigureOut">
              <a:rPr lang="zh-TW" altLang="en-US" smtClean="0"/>
              <a:t>2024/9/3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B42BB-D9B4-4403-ABCA-3710A33D763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6258" y="381000"/>
            <a:ext cx="2667000" cy="1833554"/>
          </a:xfrm>
        </p:spPr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contourClr>
                <a:schemeClr val="accent3">
                  <a:shade val="55000"/>
                </a:schemeClr>
              </a:contourClr>
            </a:sp3d>
          </a:bodyPr>
          <a:lstStyle>
            <a:lvl1pPr algn="l">
              <a:defRPr sz="3200" b="1" kern="1200" cap="all" spc="50">
                <a:ln w="15875"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52800" y="380999"/>
            <a:ext cx="5410200" cy="574516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26258" y="2214554"/>
            <a:ext cx="2667000" cy="391218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22A6B-1C94-485A-BB7A-F795E8093DC0}" type="datetimeFigureOut">
              <a:rPr lang="zh-TW" altLang="en-US" smtClean="0"/>
              <a:t>2024/9/3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B42BB-D9B4-4403-ABCA-3710A33D763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>
          <a:xfrm>
            <a:off x="1580474" y="553734"/>
            <a:ext cx="7349244" cy="4741531"/>
            <a:chOff x="428596" y="553734"/>
            <a:chExt cx="7349244" cy="4741531"/>
          </a:xfrm>
        </p:grpSpPr>
        <p:sp>
          <p:nvSpPr>
            <p:cNvPr id="16" name="矩形 15"/>
            <p:cNvSpPr/>
            <p:nvPr/>
          </p:nvSpPr>
          <p:spPr>
            <a:xfrm rot="21480000">
              <a:off x="428596" y="580356"/>
              <a:ext cx="7340359" cy="4714909"/>
            </a:xfrm>
            <a:prstGeom prst="rect">
              <a:avLst/>
            </a:prstGeom>
            <a:ln w="1270" cap="flat" cmpd="sng" algn="ctr">
              <a:noFill/>
              <a:prstDash val="solid"/>
              <a:miter lim="800000"/>
            </a:ln>
            <a:effectLst>
              <a:outerShdw blurRad="54991" dist="17780" dir="5400000" algn="tl" rotWithShape="0">
                <a:srgbClr val="000000">
                  <a:alpha val="66000"/>
                </a:srgb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latinLnBrk="0" hangingPunct="1"/>
              <a:endParaRPr kumimoji="0"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 rot="21540000">
              <a:off x="437473" y="571479"/>
              <a:ext cx="7340359" cy="4714909"/>
            </a:xfrm>
            <a:prstGeom prst="rect">
              <a:avLst/>
            </a:prstGeom>
            <a:ln w="1270" cap="flat" cmpd="sng" algn="ctr">
              <a:noFill/>
              <a:prstDash val="solid"/>
              <a:miter lim="800000"/>
            </a:ln>
            <a:effectLst>
              <a:outerShdw blurRad="54991" dist="17780" dir="5400000" algn="tl" rotWithShape="0">
                <a:srgbClr val="000000">
                  <a:alpha val="66000"/>
                </a:srgb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latinLnBrk="0" hangingPunct="1"/>
              <a:endParaRPr kumimoji="0"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437481" y="553734"/>
              <a:ext cx="7340359" cy="4714909"/>
            </a:xfrm>
            <a:prstGeom prst="rect">
              <a:avLst/>
            </a:prstGeom>
            <a:ln w="1270" cap="flat" cmpd="sng" algn="ctr">
              <a:noFill/>
              <a:prstDash val="solid"/>
              <a:miter lim="800000"/>
            </a:ln>
            <a:effectLst>
              <a:outerShdw blurRad="54991" dist="17780" dir="5400000" algn="tl" rotWithShape="0">
                <a:srgbClr val="000000">
                  <a:alpha val="66000"/>
                </a:srgb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latinLnBrk="0" hangingPunct="1"/>
              <a:endParaRPr kumimoji="0" lang="zh-CN" altLang="en-US"/>
            </a:p>
          </p:txBody>
        </p:sp>
      </p:grp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651912" y="612776"/>
            <a:ext cx="7215238" cy="4602175"/>
          </a:xfrm>
          <a:solidFill>
            <a:schemeClr val="bg2">
              <a:tint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zh-TW" altLang="en-US" smtClean="0"/>
              <a:t>按一下圖示以新增圖片</a:t>
            </a:r>
            <a:endParaRPr kumimoji="0" lang="en-US"/>
          </a:p>
        </p:txBody>
      </p:sp>
      <p:sp useBgFill="1"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595295"/>
            <a:ext cx="1357290" cy="5691227"/>
          </a:xfrm>
          <a:noFill/>
        </p:spPr>
        <p:txBody>
          <a:bodyPr vert="eaVert" anchor="ctr">
            <a:noAutofit/>
          </a:bodyPr>
          <a:lstStyle>
            <a:lvl1pPr algn="l">
              <a:defRPr lang="zh-CN" altLang="en-US" sz="3200" dirty="0">
                <a:ln w="1587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1750" dir="3600000" algn="tl" rotWithShape="0">
                    <a:srgbClr val="000000">
                      <a:alpha val="60000"/>
                    </a:srgbClr>
                  </a:outerShdw>
                </a:effectLst>
                <a:latin typeface="+mj-lt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14480" y="5481658"/>
            <a:ext cx="7215238" cy="804862"/>
          </a:xfrm>
        </p:spPr>
        <p:txBody>
          <a:bodyPr anchor="ctr"/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1200"/>
            </a:lvl2pPr>
            <a:lvl3pPr marL="914400" indent="0" algn="ctr">
              <a:buNone/>
              <a:defRPr sz="1000"/>
            </a:lvl3pPr>
            <a:lvl4pPr marL="1371600" indent="0" algn="ctr">
              <a:buNone/>
              <a:defRPr sz="900"/>
            </a:lvl4pPr>
            <a:lvl5pPr marL="1828800" indent="0" algn="ctr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22A6B-1C94-485A-BB7A-F795E8093DC0}" type="datetimeFigureOut">
              <a:rPr lang="zh-TW" altLang="en-US" smtClean="0"/>
              <a:t>2024/9/3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B42BB-D9B4-4403-ABCA-3710A33D763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contourClr>
                <a:schemeClr val="accent3">
                  <a:shade val="55000"/>
                </a:schemeClr>
              </a:contourClr>
            </a:sp3d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244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878" y="6483997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22A6B-1C94-485A-BB7A-F795E8093DC0}" type="datetimeFigureOut">
              <a:rPr lang="zh-TW" altLang="en-US" smtClean="0"/>
              <a:t>2024/9/3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483997"/>
            <a:ext cx="2895600" cy="365125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992644" y="6483997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B42BB-D9B4-4403-ABCA-3710A33D763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1" latinLnBrk="0" hangingPunct="1">
        <a:spcBef>
          <a:spcPct val="0"/>
        </a:spcBef>
        <a:buNone/>
        <a:defRPr kumimoji="0" sz="4000" b="1" kern="1200" cap="all" spc="50" dirty="0">
          <a:ln w="15875" cmpd="sng">
            <a:solidFill>
              <a:srgbClr val="FFFFFF"/>
            </a:solidFill>
            <a:prstDash val="solid"/>
          </a:ln>
          <a:solidFill>
            <a:srgbClr val="FFFFFF"/>
          </a:solidFill>
          <a:effectLst>
            <a:outerShdw blurRad="31750" dir="3600000" algn="tl" rotWithShape="0">
              <a:srgbClr val="000000">
                <a:alpha val="60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>
          <a:solidFill>
            <a:schemeClr val="tx2"/>
          </a:solidFill>
        </a:defRPr>
      </a:lvl2pPr>
      <a:lvl3pPr eaLnBrk="1" latinLnBrk="0" hangingPunct="1">
        <a:defRPr kumimoji="0">
          <a:solidFill>
            <a:schemeClr val="tx2"/>
          </a:solidFill>
        </a:defRPr>
      </a:lvl3pPr>
      <a:lvl4pPr eaLnBrk="1" latinLnBrk="0" hangingPunct="1">
        <a:defRPr kumimoji="0">
          <a:solidFill>
            <a:schemeClr val="tx2"/>
          </a:solidFill>
        </a:defRPr>
      </a:lvl4pPr>
      <a:lvl5pPr eaLnBrk="1" latinLnBrk="0" hangingPunct="1">
        <a:defRPr kumimoji="0">
          <a:solidFill>
            <a:schemeClr val="tx2"/>
          </a:solidFill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1" latinLnBrk="0" hangingPunct="1">
        <a:spcBef>
          <a:spcPct val="20000"/>
        </a:spcBef>
        <a:buClr>
          <a:schemeClr val="tx2"/>
        </a:buClr>
        <a:buSzPct val="90000"/>
        <a:buFont typeface="Cambria"/>
        <a:buChar char="+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tx2"/>
        </a:buClr>
        <a:buSzPct val="100000"/>
        <a:buFont typeface="Cambria"/>
        <a:buChar char="–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tx2"/>
        </a:buClr>
        <a:buSzPct val="60000"/>
        <a:buFont typeface="Wingdings 2"/>
        <a:buChar char="Ï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tx2"/>
        </a:buClr>
        <a:buSzPct val="90000"/>
        <a:buFont typeface="Calibri"/>
        <a:buChar char="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tx2"/>
        </a:buClr>
        <a:buSzPct val="100000"/>
        <a:buFont typeface="Cambria"/>
        <a:buChar char="=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hyperlink" Target="https://youtu.be/oT80I7OmGRE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hyperlink" Target="https://youtu.be/oT80I7OmGRE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/>
          </a:bodyPr>
          <a:lstStyle/>
          <a:p>
            <a:pPr marL="269875" indent="0">
              <a:buNone/>
            </a:pPr>
            <a:r>
              <a:rPr lang="zh-TW" altLang="en-US" dirty="0" smtClean="0">
                <a:solidFill>
                  <a:schemeClr val="accent1"/>
                </a:solidFill>
                <a:latin typeface="源泉圓體 R" pitchFamily="34" charset="-120"/>
                <a:ea typeface="源泉圓體 R" pitchFamily="34" charset="-120"/>
              </a:rPr>
              <a:t>今日上課流程：</a:t>
            </a:r>
            <a:endParaRPr lang="en-US" altLang="zh-TW" dirty="0" smtClean="0">
              <a:solidFill>
                <a:schemeClr val="accent1"/>
              </a:solidFill>
              <a:latin typeface="源泉圓體 R" pitchFamily="34" charset="-120"/>
              <a:ea typeface="源泉圓體 R" pitchFamily="34" charset="-120"/>
            </a:endParaRPr>
          </a:p>
          <a:p>
            <a:pPr marL="355600" indent="0">
              <a:buNone/>
            </a:pPr>
            <a:r>
              <a:rPr lang="en-US" altLang="zh-TW" sz="3600" b="1" dirty="0"/>
              <a:t>1</a:t>
            </a:r>
            <a:r>
              <a:rPr lang="en-US" altLang="zh-TW" sz="3600" b="1" dirty="0" smtClean="0"/>
              <a:t>. 19:00~19:10 </a:t>
            </a:r>
            <a:r>
              <a:rPr lang="zh-TW" altLang="zh-TW" sz="3600" b="1" dirty="0" smtClean="0"/>
              <a:t>班</a:t>
            </a:r>
            <a:r>
              <a:rPr lang="zh-TW" altLang="zh-TW" sz="3600" b="1" dirty="0"/>
              <a:t>幹部介紹</a:t>
            </a:r>
            <a:r>
              <a:rPr lang="zh-TW" altLang="zh-TW" sz="3600" b="1" dirty="0" smtClean="0"/>
              <a:t>、</a:t>
            </a:r>
            <a:r>
              <a:rPr lang="zh-TW" altLang="en-US" sz="3600" b="1" dirty="0" smtClean="0">
                <a:solidFill>
                  <a:srgbClr val="FF0000"/>
                </a:solidFill>
              </a:rPr>
              <a:t>請</a:t>
            </a:r>
            <a:r>
              <a:rPr lang="zh-TW" altLang="zh-TW" sz="3600" b="1" dirty="0" smtClean="0">
                <a:solidFill>
                  <a:srgbClr val="FF0000"/>
                </a:solidFill>
              </a:rPr>
              <a:t>勿</a:t>
            </a:r>
            <a:r>
              <a:rPr lang="zh-TW" altLang="zh-TW" sz="3600" b="1" dirty="0">
                <a:solidFill>
                  <a:srgbClr val="FF0000"/>
                </a:solidFill>
              </a:rPr>
              <a:t>錄音錄影</a:t>
            </a:r>
            <a:endParaRPr lang="zh-TW" altLang="zh-TW" sz="3600" dirty="0">
              <a:solidFill>
                <a:srgbClr val="FF0000"/>
              </a:solidFill>
            </a:endParaRPr>
          </a:p>
          <a:p>
            <a:pPr marL="355600" indent="0">
              <a:buNone/>
            </a:pPr>
            <a:r>
              <a:rPr lang="en-US" altLang="zh-TW" sz="3600" b="1" dirty="0" smtClean="0"/>
              <a:t>2. </a:t>
            </a:r>
            <a:r>
              <a:rPr lang="en-US" altLang="zh-TW" sz="3600" b="1" dirty="0"/>
              <a:t>19:10~19:47</a:t>
            </a:r>
            <a:r>
              <a:rPr lang="zh-TW" altLang="zh-TW" sz="3600" b="1" dirty="0" smtClean="0"/>
              <a:t>影片</a:t>
            </a:r>
            <a:endParaRPr lang="zh-TW" altLang="zh-TW" sz="3600" dirty="0"/>
          </a:p>
          <a:p>
            <a:pPr marL="355600" indent="0">
              <a:buNone/>
            </a:pPr>
            <a:r>
              <a:rPr lang="en-US" altLang="zh-TW" sz="3600" b="1" dirty="0" smtClean="0"/>
              <a:t>3. 19:47~20:00 </a:t>
            </a:r>
            <a:r>
              <a:rPr lang="zh-TW" altLang="zh-TW" sz="3600" b="1" dirty="0" smtClean="0"/>
              <a:t>研討</a:t>
            </a:r>
            <a:endParaRPr lang="en-US" altLang="zh-TW" sz="3600" b="1" dirty="0" smtClean="0"/>
          </a:p>
          <a:p>
            <a:pPr marL="355600" indent="0">
              <a:buNone/>
            </a:pPr>
            <a:r>
              <a:rPr lang="en-US" altLang="zh-TW" sz="3600" b="1" dirty="0" smtClean="0"/>
              <a:t>4. 20:00~20:10 </a:t>
            </a:r>
            <a:r>
              <a:rPr lang="zh-TW" altLang="zh-TW" sz="3600" b="1" dirty="0"/>
              <a:t>休息</a:t>
            </a:r>
            <a:r>
              <a:rPr lang="en-US" altLang="zh-TW" sz="3600" b="1" dirty="0"/>
              <a:t>10</a:t>
            </a:r>
            <a:r>
              <a:rPr lang="zh-TW" altLang="zh-TW" sz="3600" b="1" dirty="0"/>
              <a:t>分鐘</a:t>
            </a:r>
            <a:endParaRPr lang="zh-TW" altLang="zh-TW" sz="3600" dirty="0"/>
          </a:p>
          <a:p>
            <a:pPr marL="355600" indent="0">
              <a:buNone/>
            </a:pPr>
            <a:r>
              <a:rPr lang="en-US" altLang="zh-TW" sz="3600" b="1" dirty="0" smtClean="0"/>
              <a:t>5. </a:t>
            </a:r>
            <a:r>
              <a:rPr lang="en-US" altLang="zh-TW" sz="3600" b="1" dirty="0"/>
              <a:t>20:10~20:45</a:t>
            </a:r>
            <a:r>
              <a:rPr lang="zh-TW" altLang="zh-TW" sz="3600" b="1" dirty="0" smtClean="0"/>
              <a:t>影片</a:t>
            </a:r>
            <a:endParaRPr lang="en-US" altLang="zh-TW" sz="3600" b="1" dirty="0" smtClean="0"/>
          </a:p>
          <a:p>
            <a:pPr marL="355600" indent="0">
              <a:buNone/>
            </a:pPr>
            <a:r>
              <a:rPr lang="en-US" altLang="zh-TW" sz="3600" b="1" dirty="0" smtClean="0"/>
              <a:t>6. </a:t>
            </a:r>
            <a:r>
              <a:rPr lang="en-US" altLang="zh-TW" sz="3600" b="1" dirty="0"/>
              <a:t>20:45~21:00 </a:t>
            </a:r>
            <a:r>
              <a:rPr lang="zh-TW" altLang="zh-TW" sz="3600" b="1" dirty="0"/>
              <a:t>學習總結</a:t>
            </a:r>
            <a:endParaRPr lang="zh-TW" altLang="zh-TW" sz="3600" dirty="0"/>
          </a:p>
          <a:p>
            <a:endParaRPr lang="en-US" altLang="zh-TW" dirty="0" smtClean="0">
              <a:solidFill>
                <a:schemeClr val="bg2"/>
              </a:solidFill>
              <a:latin typeface="源泉圓體 R" pitchFamily="34" charset="-120"/>
              <a:ea typeface="源泉圓體 R" pitchFamily="34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1705372" cy="1172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/>
          <a:stretch/>
        </p:blipFill>
        <p:spPr bwMode="auto">
          <a:xfrm>
            <a:off x="2244924" y="284683"/>
            <a:ext cx="4631332" cy="1168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84683"/>
            <a:ext cx="1705372" cy="1172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800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860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897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196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439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990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2060848"/>
            <a:ext cx="9144000" cy="4797152"/>
          </a:xfrm>
        </p:spPr>
        <p:txBody>
          <a:bodyPr>
            <a:normAutofit/>
          </a:bodyPr>
          <a:lstStyle/>
          <a:p>
            <a:pPr marL="269875" indent="0">
              <a:buNone/>
            </a:pPr>
            <a:r>
              <a:rPr lang="zh-TW" altLang="en-US" dirty="0" smtClean="0">
                <a:solidFill>
                  <a:schemeClr val="accent1"/>
                </a:solidFill>
                <a:latin typeface="源泉圓體 R" pitchFamily="34" charset="-120"/>
                <a:ea typeface="源泉圓體 R" pitchFamily="34" charset="-120"/>
              </a:rPr>
              <a:t>今日上課流程：</a:t>
            </a:r>
            <a:endParaRPr lang="en-US" altLang="zh-TW" dirty="0" smtClean="0">
              <a:solidFill>
                <a:schemeClr val="accent1"/>
              </a:solidFill>
              <a:latin typeface="源泉圓體 R" pitchFamily="34" charset="-120"/>
              <a:ea typeface="源泉圓體 R" pitchFamily="34" charset="-120"/>
            </a:endParaRPr>
          </a:p>
          <a:p>
            <a:pPr marL="355600" indent="0">
              <a:buNone/>
            </a:pPr>
            <a:r>
              <a:rPr lang="en-US" altLang="zh-TW" sz="3600" b="1" dirty="0" smtClean="0"/>
              <a:t>4</a:t>
            </a:r>
            <a:r>
              <a:rPr lang="en-US" altLang="zh-TW" sz="3600" b="1" dirty="0" smtClean="0"/>
              <a:t>. 20:00~20:10 </a:t>
            </a:r>
            <a:r>
              <a:rPr lang="zh-TW" altLang="zh-TW" sz="3600" b="1" dirty="0"/>
              <a:t>休息</a:t>
            </a:r>
            <a:r>
              <a:rPr lang="en-US" altLang="zh-TW" sz="3600" b="1" dirty="0"/>
              <a:t>10</a:t>
            </a:r>
            <a:r>
              <a:rPr lang="zh-TW" altLang="zh-TW" sz="3600" b="1" dirty="0" smtClean="0"/>
              <a:t>分鐘</a:t>
            </a:r>
            <a:endParaRPr lang="en-US" altLang="zh-TW" sz="3600" b="1" dirty="0" smtClean="0"/>
          </a:p>
          <a:p>
            <a:pPr marL="895350" indent="0">
              <a:buNone/>
            </a:pPr>
            <a:endParaRPr lang="en-US" altLang="zh-TW" sz="2000" b="1" dirty="0" smtClean="0">
              <a:solidFill>
                <a:schemeClr val="bg2"/>
              </a:solidFill>
              <a:latin typeface="+mj-ea"/>
              <a:ea typeface="+mj-ea"/>
            </a:endParaRPr>
          </a:p>
          <a:p>
            <a:pPr marL="1976438" indent="0" defTabSz="1703388">
              <a:buNone/>
            </a:pPr>
            <a:r>
              <a:rPr lang="zh-TW" altLang="en-US" sz="6000" b="1" dirty="0" smtClean="0">
                <a:solidFill>
                  <a:schemeClr val="bg2"/>
                </a:solidFill>
                <a:latin typeface="+mj-ea"/>
                <a:ea typeface="+mj-ea"/>
              </a:rPr>
              <a:t>請享用點心</a:t>
            </a:r>
            <a:endParaRPr lang="en-US" altLang="zh-TW" sz="6000" b="1" dirty="0" smtClean="0">
              <a:solidFill>
                <a:schemeClr val="bg2"/>
              </a:solidFill>
              <a:latin typeface="+mj-ea"/>
              <a:ea typeface="+mj-ea"/>
            </a:endParaRPr>
          </a:p>
          <a:p>
            <a:pPr marL="93663" indent="1588" defTabSz="1703388">
              <a:buNone/>
            </a:pPr>
            <a:endParaRPr lang="en-US" altLang="zh-TW" sz="3600" b="1" dirty="0" smtClean="0">
              <a:solidFill>
                <a:schemeClr val="bg2"/>
              </a:solidFill>
              <a:latin typeface="+mj-ea"/>
              <a:ea typeface="+mj-ea"/>
            </a:endParaRPr>
          </a:p>
          <a:p>
            <a:pPr marL="93663" indent="1588" defTabSz="1703388">
              <a:buNone/>
            </a:pPr>
            <a:r>
              <a:rPr lang="zh-TW" altLang="en-US" sz="3600" b="1" dirty="0" smtClean="0">
                <a:solidFill>
                  <a:schemeClr val="accent1"/>
                </a:solidFill>
                <a:latin typeface="+mj-ea"/>
                <a:ea typeface="+mj-ea"/>
              </a:rPr>
              <a:t>未加</a:t>
            </a:r>
            <a:r>
              <a:rPr lang="en-US" altLang="zh-TW" sz="3600" b="1" dirty="0" smtClean="0">
                <a:solidFill>
                  <a:schemeClr val="accent1"/>
                </a:solidFill>
                <a:latin typeface="+mj-ea"/>
                <a:ea typeface="+mj-ea"/>
              </a:rPr>
              <a:t>line</a:t>
            </a:r>
            <a:r>
              <a:rPr lang="zh-TW" altLang="en-US" sz="3600" b="1" dirty="0" smtClean="0">
                <a:solidFill>
                  <a:schemeClr val="accent1"/>
                </a:solidFill>
                <a:latin typeface="+mj-ea"/>
                <a:ea typeface="+mj-ea"/>
              </a:rPr>
              <a:t>群組，請找英杰處理</a:t>
            </a:r>
            <a:endParaRPr lang="zh-TW" altLang="zh-TW" sz="36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1705372" cy="1172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/>
          <a:stretch/>
        </p:blipFill>
        <p:spPr bwMode="auto">
          <a:xfrm>
            <a:off x="2244924" y="284683"/>
            <a:ext cx="4631332" cy="1168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84683"/>
            <a:ext cx="1705372" cy="1172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106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b="1" dirty="0" smtClean="0"/>
              <a:t>5. 20:10~20:45 </a:t>
            </a:r>
            <a:r>
              <a:rPr lang="zh-TW" altLang="en-US" dirty="0" smtClean="0">
                <a:solidFill>
                  <a:schemeClr val="tx2"/>
                </a:solidFill>
                <a:latin typeface="源泉圓體 R" pitchFamily="34" charset="-120"/>
                <a:ea typeface="源泉圓體 R" pitchFamily="34" charset="-120"/>
              </a:rPr>
              <a:t>影片</a:t>
            </a:r>
            <a:r>
              <a:rPr lang="zh-TW" altLang="en-US" dirty="0" smtClean="0">
                <a:solidFill>
                  <a:schemeClr val="tx2"/>
                </a:solidFill>
                <a:latin typeface="源泉圓體 R" pitchFamily="34" charset="-120"/>
                <a:ea typeface="源泉圓體 R" pitchFamily="34" charset="-120"/>
              </a:rPr>
              <a:t>第二段：</a:t>
            </a:r>
            <a:endParaRPr lang="en-US" altLang="zh-TW" dirty="0" smtClean="0">
              <a:solidFill>
                <a:schemeClr val="tx2"/>
              </a:solidFill>
              <a:latin typeface="源泉圓體 R" pitchFamily="34" charset="-120"/>
              <a:ea typeface="源泉圓體 R" pitchFamily="34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1705372" cy="1172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/>
          <a:stretch/>
        </p:blipFill>
        <p:spPr bwMode="auto">
          <a:xfrm>
            <a:off x="2244924" y="284683"/>
            <a:ext cx="4631332" cy="1168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84683"/>
            <a:ext cx="1705372" cy="1172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99" y="2348880"/>
            <a:ext cx="7040782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809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2276872"/>
            <a:ext cx="9144000" cy="4581128"/>
          </a:xfrm>
        </p:spPr>
        <p:txBody>
          <a:bodyPr>
            <a:normAutofit/>
          </a:bodyPr>
          <a:lstStyle/>
          <a:p>
            <a:pPr marL="269875" indent="0">
              <a:buNone/>
            </a:pPr>
            <a:r>
              <a:rPr lang="zh-TW" altLang="en-US" dirty="0" smtClean="0">
                <a:solidFill>
                  <a:schemeClr val="accent1"/>
                </a:solidFill>
                <a:latin typeface="源泉圓體 R" pitchFamily="34" charset="-120"/>
                <a:ea typeface="源泉圓體 R" pitchFamily="34" charset="-120"/>
              </a:rPr>
              <a:t>今日上課流程</a:t>
            </a:r>
            <a:r>
              <a:rPr lang="zh-TW" altLang="en-US" dirty="0" smtClean="0">
                <a:solidFill>
                  <a:schemeClr val="accent1"/>
                </a:solidFill>
                <a:latin typeface="源泉圓體 R" pitchFamily="34" charset="-120"/>
                <a:ea typeface="源泉圓體 R" pitchFamily="34" charset="-120"/>
              </a:rPr>
              <a:t>：</a:t>
            </a:r>
            <a:endParaRPr lang="en-US" altLang="zh-TW" dirty="0" smtClean="0">
              <a:solidFill>
                <a:schemeClr val="accent1"/>
              </a:solidFill>
              <a:latin typeface="源泉圓體 R" pitchFamily="34" charset="-120"/>
              <a:ea typeface="源泉圓體 R" pitchFamily="34" charset="-120"/>
            </a:endParaRPr>
          </a:p>
          <a:p>
            <a:pPr marL="269875" indent="0">
              <a:buNone/>
            </a:pPr>
            <a:endParaRPr lang="en-US" altLang="zh-TW" dirty="0" smtClean="0">
              <a:solidFill>
                <a:schemeClr val="accent1"/>
              </a:solidFill>
              <a:latin typeface="源泉圓體 R" pitchFamily="34" charset="-120"/>
              <a:ea typeface="源泉圓體 R" pitchFamily="34" charset="-120"/>
            </a:endParaRPr>
          </a:p>
          <a:p>
            <a:pPr marL="355600" indent="0">
              <a:buNone/>
            </a:pPr>
            <a:r>
              <a:rPr lang="en-US" altLang="zh-TW" sz="3600" b="1" dirty="0" smtClean="0"/>
              <a:t>6</a:t>
            </a:r>
            <a:r>
              <a:rPr lang="en-US" altLang="zh-TW" sz="3600" b="1" dirty="0" smtClean="0"/>
              <a:t>. </a:t>
            </a:r>
            <a:r>
              <a:rPr lang="en-US" altLang="zh-TW" sz="3600" b="1" dirty="0"/>
              <a:t>20:45~21:00 </a:t>
            </a:r>
            <a:r>
              <a:rPr lang="zh-TW" altLang="zh-TW" sz="3600" b="1" dirty="0"/>
              <a:t>學習總結</a:t>
            </a:r>
            <a:endParaRPr lang="zh-TW" altLang="zh-TW" sz="3600" dirty="0"/>
          </a:p>
          <a:p>
            <a:endParaRPr lang="en-US" altLang="zh-TW" dirty="0" smtClean="0">
              <a:solidFill>
                <a:schemeClr val="bg2"/>
              </a:solidFill>
              <a:latin typeface="源泉圓體 R" pitchFamily="34" charset="-120"/>
              <a:ea typeface="源泉圓體 R" pitchFamily="34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1705372" cy="1172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/>
          <a:stretch/>
        </p:blipFill>
        <p:spPr bwMode="auto">
          <a:xfrm>
            <a:off x="2244924" y="284683"/>
            <a:ext cx="4631332" cy="1168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84683"/>
            <a:ext cx="1705372" cy="1172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915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500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083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1588" indent="0">
              <a:buNone/>
            </a:pPr>
            <a:r>
              <a:rPr lang="en-US" altLang="zh-TW" b="1" dirty="0"/>
              <a:t>1. 19:00~19:10 </a:t>
            </a:r>
            <a:r>
              <a:rPr lang="zh-TW" altLang="zh-TW" b="1" dirty="0"/>
              <a:t>班幹部介紹、</a:t>
            </a:r>
            <a:r>
              <a:rPr lang="zh-TW" altLang="en-US" b="1" dirty="0">
                <a:solidFill>
                  <a:srgbClr val="FF0000"/>
                </a:solidFill>
              </a:rPr>
              <a:t>請</a:t>
            </a:r>
            <a:r>
              <a:rPr lang="zh-TW" altLang="zh-TW" b="1" dirty="0">
                <a:solidFill>
                  <a:srgbClr val="FF0000"/>
                </a:solidFill>
              </a:rPr>
              <a:t>勿錄音錄影</a:t>
            </a:r>
            <a:endParaRPr lang="zh-TW" altLang="zh-TW" dirty="0">
              <a:solidFill>
                <a:srgbClr val="FF0000"/>
              </a:solidFill>
            </a:endParaRPr>
          </a:p>
          <a:p>
            <a:pPr marL="1422400" indent="-685800">
              <a:buFont typeface="Wingdings" pitchFamily="2" charset="2"/>
              <a:buChar char="Ø"/>
            </a:pPr>
            <a:r>
              <a:rPr lang="zh-TW" altLang="en-US" sz="4800" dirty="0" smtClean="0">
                <a:latin typeface="源泉圓體 R" pitchFamily="34" charset="-120"/>
                <a:ea typeface="源泉圓體 R" pitchFamily="34" charset="-120"/>
              </a:rPr>
              <a:t>班    </a:t>
            </a:r>
            <a:r>
              <a:rPr lang="zh-TW" altLang="en-US" sz="4800" dirty="0" smtClean="0">
                <a:latin typeface="源泉圓體 R" pitchFamily="34" charset="-120"/>
                <a:ea typeface="源泉圓體 R" pitchFamily="34" charset="-120"/>
              </a:rPr>
              <a:t>長：吳幼賓</a:t>
            </a:r>
            <a:endParaRPr lang="en-US" altLang="zh-TW" sz="4800" dirty="0" smtClean="0">
              <a:latin typeface="源泉圓體 R" pitchFamily="34" charset="-120"/>
              <a:ea typeface="源泉圓體 R" pitchFamily="34" charset="-120"/>
            </a:endParaRPr>
          </a:p>
          <a:p>
            <a:pPr marL="1422400" indent="-685800">
              <a:buFont typeface="Wingdings" pitchFamily="2" charset="2"/>
              <a:buChar char="Ø"/>
            </a:pPr>
            <a:r>
              <a:rPr lang="zh-TW" altLang="en-US" sz="4800" dirty="0" smtClean="0">
                <a:latin typeface="源泉圓體 R" pitchFamily="34" charset="-120"/>
                <a:ea typeface="源泉圓體 R" pitchFamily="34" charset="-120"/>
              </a:rPr>
              <a:t>副班長：陳麗君</a:t>
            </a:r>
            <a:endParaRPr lang="en-US" altLang="zh-TW" sz="4800" dirty="0" smtClean="0">
              <a:latin typeface="源泉圓體 R" pitchFamily="34" charset="-120"/>
              <a:ea typeface="源泉圓體 R" pitchFamily="34" charset="-120"/>
            </a:endParaRPr>
          </a:p>
          <a:p>
            <a:pPr marL="1422400" indent="-685800">
              <a:buFont typeface="Wingdings" pitchFamily="2" charset="2"/>
              <a:buChar char="Ø"/>
            </a:pPr>
            <a:r>
              <a:rPr lang="zh-TW" altLang="en-US" sz="4800" dirty="0" smtClean="0">
                <a:latin typeface="源泉圓體 R" pitchFamily="34" charset="-120"/>
                <a:ea typeface="源泉圓體 R" pitchFamily="34" charset="-120"/>
              </a:rPr>
              <a:t>副班長：林惠瑜</a:t>
            </a:r>
            <a:endParaRPr lang="en-US" altLang="zh-TW" sz="4800" dirty="0" smtClean="0">
              <a:latin typeface="源泉圓體 R" pitchFamily="34" charset="-120"/>
              <a:ea typeface="源泉圓體 R" pitchFamily="34" charset="-120"/>
            </a:endParaRPr>
          </a:p>
          <a:p>
            <a:pPr marL="1422400" indent="-685800">
              <a:buFont typeface="Wingdings" pitchFamily="2" charset="2"/>
              <a:buChar char="Ø"/>
            </a:pPr>
            <a:r>
              <a:rPr lang="zh-TW" altLang="en-US" sz="4800" dirty="0" smtClean="0">
                <a:latin typeface="源泉圓體 R" pitchFamily="34" charset="-120"/>
                <a:ea typeface="源泉圓體 R" pitchFamily="34" charset="-120"/>
              </a:rPr>
              <a:t>關懷員：詹伊琪</a:t>
            </a:r>
            <a:endParaRPr lang="en-US" altLang="zh-TW" sz="4800" dirty="0" smtClean="0">
              <a:latin typeface="源泉圓體 R" pitchFamily="34" charset="-120"/>
              <a:ea typeface="源泉圓體 R" pitchFamily="34" charset="-120"/>
            </a:endParaRPr>
          </a:p>
          <a:p>
            <a:pPr marL="1422400" indent="-685800">
              <a:buFont typeface="Wingdings" pitchFamily="2" charset="2"/>
              <a:buChar char="Ø"/>
            </a:pPr>
            <a:r>
              <a:rPr lang="zh-TW" altLang="en-US" sz="4800" dirty="0" smtClean="0">
                <a:latin typeface="源泉圓體 R" pitchFamily="34" charset="-120"/>
                <a:ea typeface="源泉圓體 R" pitchFamily="34" charset="-120"/>
              </a:rPr>
              <a:t>關懷員：陳英杰</a:t>
            </a:r>
            <a:endParaRPr lang="en-US" altLang="zh-TW" sz="4800" dirty="0" smtClean="0">
              <a:latin typeface="源泉圓體 R" pitchFamily="34" charset="-120"/>
              <a:ea typeface="源泉圓體 R" pitchFamily="34" charset="-120"/>
            </a:endParaRPr>
          </a:p>
          <a:p>
            <a:pPr marL="0" indent="0">
              <a:buNone/>
            </a:pPr>
            <a:endParaRPr lang="en-US" altLang="zh-TW" dirty="0" smtClean="0">
              <a:solidFill>
                <a:schemeClr val="bg2"/>
              </a:solidFill>
              <a:latin typeface="源泉圓體 R" pitchFamily="34" charset="-120"/>
              <a:ea typeface="源泉圓體 R" pitchFamily="34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1705372" cy="1172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/>
          <a:stretch/>
        </p:blipFill>
        <p:spPr bwMode="auto">
          <a:xfrm>
            <a:off x="2244924" y="284683"/>
            <a:ext cx="4631332" cy="1168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84683"/>
            <a:ext cx="1705372" cy="1172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8730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553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801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2028" y="1988840"/>
            <a:ext cx="8108404" cy="3816424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zh-TW" altLang="zh-TW" sz="6000" b="1" dirty="0">
                <a:solidFill>
                  <a:schemeClr val="bg2"/>
                </a:solidFill>
              </a:rPr>
              <a:t>寫下並分享您今天印象最深刻的一句</a:t>
            </a:r>
            <a:r>
              <a:rPr lang="zh-TW" altLang="zh-TW" sz="6000" b="1" dirty="0" smtClean="0">
                <a:solidFill>
                  <a:schemeClr val="bg2"/>
                </a:solidFill>
              </a:rPr>
              <a:t>話</a:t>
            </a:r>
            <a:r>
              <a:rPr lang="zh-TW" altLang="en-US" sz="6000" b="1" dirty="0" smtClean="0">
                <a:solidFill>
                  <a:schemeClr val="bg2"/>
                </a:solidFill>
              </a:rPr>
              <a:t>。</a:t>
            </a:r>
            <a:endParaRPr lang="en-US" altLang="zh-TW" sz="6000" b="1" dirty="0" smtClean="0">
              <a:solidFill>
                <a:schemeClr val="bg2"/>
              </a:solidFill>
            </a:endParaRPr>
          </a:p>
          <a:p>
            <a:pPr marL="1081088" indent="0">
              <a:lnSpc>
                <a:spcPct val="110000"/>
              </a:lnSpc>
              <a:buNone/>
            </a:pPr>
            <a:r>
              <a:rPr lang="en-US" altLang="zh-TW" sz="6000" b="1" dirty="0" smtClean="0">
                <a:solidFill>
                  <a:schemeClr val="bg2"/>
                </a:solidFill>
              </a:rPr>
              <a:t>(</a:t>
            </a:r>
            <a:r>
              <a:rPr lang="en-US" altLang="zh-TW" sz="6000" b="1" dirty="0">
                <a:solidFill>
                  <a:schemeClr val="bg2"/>
                </a:solidFill>
              </a:rPr>
              <a:t>20</a:t>
            </a:r>
            <a:r>
              <a:rPr lang="zh-TW" altLang="zh-TW" sz="6000" b="1" dirty="0">
                <a:solidFill>
                  <a:schemeClr val="bg2"/>
                </a:solidFill>
              </a:rPr>
              <a:t>個字以內</a:t>
            </a:r>
            <a:r>
              <a:rPr lang="en-US" altLang="zh-TW" sz="6000" b="1" dirty="0">
                <a:solidFill>
                  <a:schemeClr val="bg2"/>
                </a:solidFill>
              </a:rPr>
              <a:t>)</a:t>
            </a:r>
            <a:endParaRPr lang="zh-TW" altLang="zh-TW" sz="6000" dirty="0">
              <a:solidFill>
                <a:schemeClr val="bg2"/>
              </a:solidFill>
            </a:endParaRPr>
          </a:p>
          <a:p>
            <a:pPr marL="1168400" indent="-1168400">
              <a:lnSpc>
                <a:spcPct val="110000"/>
              </a:lnSpc>
              <a:spcAft>
                <a:spcPts val="0"/>
              </a:spcAft>
              <a:buNone/>
            </a:pPr>
            <a:endParaRPr lang="en-US" altLang="zh-TW" sz="6000" b="1" kern="100" dirty="0" smtClean="0">
              <a:latin typeface="微軟正黑體"/>
              <a:cs typeface="微軟正黑體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1705372" cy="1172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/>
          <a:stretch/>
        </p:blipFill>
        <p:spPr bwMode="auto">
          <a:xfrm>
            <a:off x="2244924" y="284683"/>
            <a:ext cx="4631332" cy="1168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84683"/>
            <a:ext cx="1705372" cy="1172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063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2028" y="1772816"/>
            <a:ext cx="8791972" cy="5085184"/>
          </a:xfrm>
        </p:spPr>
        <p:txBody>
          <a:bodyPr>
            <a:normAutofit fontScale="77500" lnSpcReduction="20000"/>
          </a:bodyPr>
          <a:lstStyle/>
          <a:p>
            <a:pPr marL="811213" indent="-811213">
              <a:buNone/>
            </a:pPr>
            <a:r>
              <a:rPr lang="zh-TW" altLang="zh-TW" sz="5400" b="1" dirty="0">
                <a:latin typeface="+mj-ea"/>
                <a:ea typeface="+mj-ea"/>
              </a:rPr>
              <a:t>～學習筆記～</a:t>
            </a:r>
            <a:endParaRPr lang="zh-TW" altLang="zh-TW" sz="5400" dirty="0">
              <a:latin typeface="+mj-ea"/>
              <a:ea typeface="+mj-ea"/>
            </a:endParaRPr>
          </a:p>
          <a:p>
            <a:pPr marL="811213" indent="-811213">
              <a:buNone/>
            </a:pPr>
            <a:r>
              <a:rPr lang="en-US" altLang="zh-TW" sz="5400" b="1" dirty="0">
                <a:solidFill>
                  <a:schemeClr val="bg2"/>
                </a:solidFill>
                <a:latin typeface="+mj-ea"/>
                <a:ea typeface="+mj-ea"/>
              </a:rPr>
              <a:t>1</a:t>
            </a:r>
            <a:r>
              <a:rPr lang="zh-TW" altLang="zh-TW" sz="5400" b="1" dirty="0">
                <a:solidFill>
                  <a:schemeClr val="bg2"/>
                </a:solidFill>
                <a:latin typeface="+mj-ea"/>
                <a:ea typeface="+mj-ea"/>
              </a:rPr>
              <a:t>、幸福之所以落空，原因不外乎是對幸福途徑的誤判。</a:t>
            </a:r>
            <a:endParaRPr lang="zh-TW" altLang="zh-TW" sz="5400" dirty="0">
              <a:solidFill>
                <a:schemeClr val="bg2"/>
              </a:solidFill>
              <a:latin typeface="+mj-ea"/>
              <a:ea typeface="+mj-ea"/>
            </a:endParaRPr>
          </a:p>
          <a:p>
            <a:pPr marL="811213" indent="-811213">
              <a:buNone/>
            </a:pPr>
            <a:r>
              <a:rPr lang="en-US" altLang="zh-TW" sz="5400" b="1" dirty="0">
                <a:solidFill>
                  <a:schemeClr val="bg2"/>
                </a:solidFill>
                <a:latin typeface="+mj-ea"/>
                <a:ea typeface="+mj-ea"/>
              </a:rPr>
              <a:t>2</a:t>
            </a:r>
            <a:r>
              <a:rPr lang="zh-TW" altLang="zh-TW" sz="5400" b="1" dirty="0">
                <a:solidFill>
                  <a:schemeClr val="bg2"/>
                </a:solidFill>
                <a:latin typeface="+mj-ea"/>
                <a:ea typeface="+mj-ea"/>
              </a:rPr>
              <a:t>、幸福來自內心，而非來自他人。</a:t>
            </a:r>
            <a:endParaRPr lang="zh-TW" altLang="zh-TW" sz="5400" dirty="0">
              <a:solidFill>
                <a:schemeClr val="bg2"/>
              </a:solidFill>
              <a:latin typeface="+mj-ea"/>
              <a:ea typeface="+mj-ea"/>
            </a:endParaRPr>
          </a:p>
          <a:p>
            <a:pPr marL="811213" indent="-811213">
              <a:buNone/>
            </a:pPr>
            <a:r>
              <a:rPr lang="en-US" altLang="zh-TW" sz="5400" b="1" dirty="0">
                <a:solidFill>
                  <a:schemeClr val="bg2"/>
                </a:solidFill>
                <a:latin typeface="+mj-ea"/>
                <a:ea typeface="+mj-ea"/>
              </a:rPr>
              <a:t>3</a:t>
            </a:r>
            <a:r>
              <a:rPr lang="zh-TW" altLang="zh-TW" sz="5400" b="1" dirty="0">
                <a:solidFill>
                  <a:schemeClr val="bg2"/>
                </a:solidFill>
                <a:latin typeface="+mj-ea"/>
                <a:ea typeface="+mj-ea"/>
              </a:rPr>
              <a:t>、我們的快樂都是痛苦對比出來的，在不知道真相的情況下，我們所獲得的快樂都是痛苦換來的；或者快樂完後會換來痛苦。</a:t>
            </a:r>
            <a:endParaRPr lang="zh-TW" altLang="zh-TW" sz="5400" dirty="0">
              <a:solidFill>
                <a:schemeClr val="bg2"/>
              </a:solidFill>
              <a:latin typeface="+mj-ea"/>
              <a:ea typeface="+mj-ea"/>
            </a:endParaRPr>
          </a:p>
          <a:p>
            <a:pPr marL="1168400" indent="-1168400">
              <a:lnSpc>
                <a:spcPct val="110000"/>
              </a:lnSpc>
              <a:spcAft>
                <a:spcPts val="0"/>
              </a:spcAft>
              <a:buNone/>
            </a:pPr>
            <a:endParaRPr lang="en-US" altLang="zh-TW" sz="5400" b="1" kern="100" dirty="0" smtClean="0">
              <a:latin typeface="+mj-ea"/>
              <a:ea typeface="+mj-ea"/>
              <a:cs typeface="微軟正黑體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1705372" cy="1172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/>
          <a:stretch/>
        </p:blipFill>
        <p:spPr bwMode="auto">
          <a:xfrm>
            <a:off x="2244924" y="284683"/>
            <a:ext cx="4631332" cy="1168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84683"/>
            <a:ext cx="1705372" cy="1172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063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859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700808"/>
            <a:ext cx="9144000" cy="4392488"/>
          </a:xfrm>
        </p:spPr>
        <p:txBody>
          <a:bodyPr>
            <a:normAutofit/>
          </a:bodyPr>
          <a:lstStyle/>
          <a:p>
            <a:pPr marL="0" indent="820738">
              <a:buFont typeface="Wingdings" pitchFamily="2" charset="2"/>
              <a:buChar char="Ø"/>
            </a:pPr>
            <a:r>
              <a:rPr lang="zh-TW" altLang="en-US" sz="4000" dirty="0" smtClean="0">
                <a:solidFill>
                  <a:schemeClr val="bg2">
                    <a:lumMod val="25000"/>
                  </a:schemeClr>
                </a:solidFill>
                <a:latin typeface="源泉圓體 R" pitchFamily="34" charset="-120"/>
                <a:ea typeface="源泉圓體 R" pitchFamily="34" charset="-120"/>
              </a:rPr>
              <a:t>面帶</a:t>
            </a:r>
            <a:r>
              <a:rPr lang="zh-TW" altLang="en-US" sz="4000" dirty="0" smtClean="0">
                <a:solidFill>
                  <a:schemeClr val="bg2"/>
                </a:solidFill>
                <a:latin typeface="源泉圓體 R" pitchFamily="34" charset="-120"/>
                <a:ea typeface="源泉圓體 R" pitchFamily="34" charset="-120"/>
              </a:rPr>
              <a:t>微笑</a:t>
            </a:r>
            <a:r>
              <a:rPr lang="zh-TW" altLang="en-US" sz="4000" dirty="0" smtClean="0">
                <a:solidFill>
                  <a:schemeClr val="bg2">
                    <a:lumMod val="25000"/>
                  </a:schemeClr>
                </a:solidFill>
                <a:latin typeface="源泉圓體 R" pitchFamily="34" charset="-120"/>
                <a:ea typeface="源泉圓體 R" pitchFamily="34" charset="-120"/>
              </a:rPr>
              <a:t>跟朋友說</a:t>
            </a:r>
            <a:r>
              <a:rPr lang="en-US" altLang="zh-TW" sz="4000" dirty="0" smtClean="0">
                <a:solidFill>
                  <a:srgbClr val="FF0000"/>
                </a:solidFill>
                <a:latin typeface="源泉圓體 R" pitchFamily="34" charset="-120"/>
                <a:ea typeface="源泉圓體 R" pitchFamily="34" charset="-120"/>
              </a:rPr>
              <a:t>(</a:t>
            </a:r>
            <a:r>
              <a:rPr lang="zh-TW" altLang="en-US" sz="4000" dirty="0" smtClean="0">
                <a:solidFill>
                  <a:srgbClr val="FF0000"/>
                </a:solidFill>
                <a:latin typeface="源泉圓體 R" pitchFamily="34" charset="-120"/>
                <a:ea typeface="源泉圓體 R" pitchFamily="34" charset="-120"/>
              </a:rPr>
              <a:t>下</a:t>
            </a:r>
            <a:r>
              <a:rPr lang="zh-TW" altLang="en-US" sz="4000" dirty="0" smtClean="0">
                <a:solidFill>
                  <a:srgbClr val="FF0000"/>
                </a:solidFill>
                <a:latin typeface="源泉圓體 R" pitchFamily="34" charset="-120"/>
                <a:ea typeface="源泉圓體 R" pitchFamily="34" charset="-120"/>
              </a:rPr>
              <a:t>星期見</a:t>
            </a:r>
            <a:r>
              <a:rPr lang="en-US" altLang="zh-TW" sz="4000" dirty="0" smtClean="0">
                <a:solidFill>
                  <a:srgbClr val="FF0000"/>
                </a:solidFill>
                <a:latin typeface="源泉圓體 R" pitchFamily="34" charset="-120"/>
                <a:ea typeface="源泉圓體 R" pitchFamily="34" charset="-120"/>
              </a:rPr>
              <a:t>!</a:t>
            </a:r>
            <a:r>
              <a:rPr lang="en-US" altLang="zh-TW" sz="4000" dirty="0" smtClean="0">
                <a:solidFill>
                  <a:srgbClr val="FF0000"/>
                </a:solidFill>
                <a:latin typeface="源泉圓體 R" pitchFamily="34" charset="-120"/>
                <a:ea typeface="源泉圓體 R" pitchFamily="34" charset="-120"/>
              </a:rPr>
              <a:t>)</a:t>
            </a:r>
          </a:p>
          <a:p>
            <a:pPr marL="0" indent="820738">
              <a:buFont typeface="Wingdings" pitchFamily="2" charset="2"/>
              <a:buChar char="Ø"/>
            </a:pPr>
            <a:endParaRPr lang="en-US" altLang="zh-TW" sz="6000" dirty="0" smtClean="0">
              <a:solidFill>
                <a:srgbClr val="FF0000"/>
              </a:solidFill>
              <a:latin typeface="源泉圓體 R" pitchFamily="34" charset="-120"/>
              <a:ea typeface="源泉圓體 R" pitchFamily="34" charset="-120"/>
            </a:endParaRPr>
          </a:p>
          <a:p>
            <a:pPr marL="355600" indent="0">
              <a:buNone/>
            </a:pPr>
            <a:endParaRPr lang="zh-TW" altLang="zh-TW" sz="3600" dirty="0"/>
          </a:p>
          <a:p>
            <a:endParaRPr lang="en-US" altLang="zh-TW" dirty="0" smtClean="0">
              <a:solidFill>
                <a:schemeClr val="bg2"/>
              </a:solidFill>
              <a:latin typeface="源泉圓體 R" pitchFamily="34" charset="-120"/>
              <a:ea typeface="源泉圓體 R" pitchFamily="34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1705372" cy="1172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/>
          <a:stretch/>
        </p:blipFill>
        <p:spPr bwMode="auto">
          <a:xfrm>
            <a:off x="2244924" y="284683"/>
            <a:ext cx="4631332" cy="1168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84683"/>
            <a:ext cx="1705372" cy="1172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17"/>
          <a:stretch/>
        </p:blipFill>
        <p:spPr bwMode="auto">
          <a:xfrm>
            <a:off x="611560" y="2636912"/>
            <a:ext cx="7704856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417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45790" y="1628800"/>
            <a:ext cx="8229600" cy="4421088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 smtClean="0">
                <a:solidFill>
                  <a:schemeClr val="accent1"/>
                </a:solidFill>
                <a:latin typeface="源泉圓體 R" pitchFamily="34" charset="-120"/>
                <a:ea typeface="源泉圓體 R" pitchFamily="34" charset="-120"/>
              </a:rPr>
              <a:t>環境介紹</a:t>
            </a:r>
            <a:r>
              <a:rPr lang="zh-TW" altLang="en-US" dirty="0" smtClean="0">
                <a:solidFill>
                  <a:schemeClr val="accent1"/>
                </a:solidFill>
                <a:latin typeface="源泉圓體 R" pitchFamily="34" charset="-120"/>
                <a:ea typeface="源泉圓體 R" pitchFamily="34" charset="-120"/>
              </a:rPr>
              <a:t>：</a:t>
            </a:r>
            <a:r>
              <a:rPr lang="en-US" altLang="zh-TW" dirty="0" smtClean="0">
                <a:solidFill>
                  <a:schemeClr val="accent1"/>
                </a:solidFill>
                <a:latin typeface="源泉圓體 R" pitchFamily="34" charset="-120"/>
                <a:ea typeface="源泉圓體 R" pitchFamily="34" charset="-120"/>
              </a:rPr>
              <a:t/>
            </a:r>
            <a:br>
              <a:rPr lang="en-US" altLang="zh-TW" dirty="0" smtClean="0">
                <a:solidFill>
                  <a:schemeClr val="accent1"/>
                </a:solidFill>
                <a:latin typeface="源泉圓體 R" pitchFamily="34" charset="-120"/>
                <a:ea typeface="源泉圓體 R" pitchFamily="34" charset="-120"/>
              </a:rPr>
            </a:br>
            <a:endParaRPr lang="en-US" altLang="zh-TW" sz="2000" dirty="0" smtClean="0">
              <a:solidFill>
                <a:schemeClr val="accent1"/>
              </a:solidFill>
              <a:latin typeface="源泉圓體 R" pitchFamily="34" charset="-120"/>
              <a:ea typeface="源泉圓體 R" pitchFamily="34" charset="-120"/>
            </a:endParaRPr>
          </a:p>
          <a:p>
            <a:pPr marL="0" indent="0">
              <a:buNone/>
            </a:pPr>
            <a:r>
              <a:rPr lang="zh-TW" altLang="en-US" sz="5400" b="1" dirty="0" smtClean="0">
                <a:latin typeface="微軟正黑體" pitchFamily="34" charset="-120"/>
                <a:ea typeface="微軟正黑體" pitchFamily="34" charset="-120"/>
              </a:rPr>
              <a:t>廁    所：</a:t>
            </a:r>
            <a:r>
              <a:rPr lang="en-US" altLang="zh-TW" sz="5400" b="1" dirty="0" smtClean="0">
                <a:latin typeface="微軟正黑體" pitchFamily="34" charset="-120"/>
                <a:ea typeface="微軟正黑體" pitchFamily="34" charset="-120"/>
              </a:rPr>
              <a:t>2-4</a:t>
            </a:r>
            <a:r>
              <a:rPr lang="zh-TW" altLang="en-US" sz="5400" b="1" dirty="0" smtClean="0">
                <a:latin typeface="微軟正黑體" pitchFamily="34" charset="-120"/>
                <a:ea typeface="微軟正黑體" pitchFamily="34" charset="-120"/>
              </a:rPr>
              <a:t>樓 </a:t>
            </a:r>
            <a:r>
              <a:rPr lang="en-US" altLang="zh-TW" sz="5400" b="1" dirty="0" smtClean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5400" b="1" dirty="0" smtClean="0">
                <a:latin typeface="微軟正黑體" pitchFamily="34" charset="-120"/>
                <a:ea typeface="微軟正黑體" pitchFamily="34" charset="-120"/>
              </a:rPr>
              <a:t>男、女</a:t>
            </a:r>
            <a:r>
              <a:rPr lang="en-US" altLang="zh-TW" sz="5400" b="1" dirty="0">
                <a:latin typeface="微軟正黑體" pitchFamily="34" charset="-120"/>
                <a:ea typeface="微軟正黑體" pitchFamily="34" charset="-120"/>
              </a:rPr>
              <a:t>)</a:t>
            </a:r>
            <a:endParaRPr lang="en-US" altLang="zh-TW" sz="5400" b="1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r>
              <a:rPr lang="zh-TW" altLang="en-US" sz="5400" b="1" dirty="0" smtClean="0">
                <a:latin typeface="微軟正黑體" pitchFamily="34" charset="-120"/>
                <a:ea typeface="微軟正黑體" pitchFamily="34" charset="-120"/>
              </a:rPr>
              <a:t>飲水機：</a:t>
            </a:r>
            <a:r>
              <a:rPr lang="en-US" altLang="zh-TW" sz="5400" b="1" dirty="0" smtClean="0">
                <a:latin typeface="微軟正黑體" pitchFamily="34" charset="-120"/>
                <a:ea typeface="微軟正黑體" pitchFamily="34" charset="-120"/>
              </a:rPr>
              <a:t>2-3</a:t>
            </a:r>
            <a:r>
              <a:rPr lang="zh-TW" altLang="en-US" sz="5400" b="1" dirty="0" smtClean="0">
                <a:latin typeface="微軟正黑體" pitchFamily="34" charset="-120"/>
                <a:ea typeface="微軟正黑體" pitchFamily="34" charset="-120"/>
              </a:rPr>
              <a:t>樓</a:t>
            </a:r>
            <a:endParaRPr lang="en-US" altLang="zh-TW" sz="5400" b="1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r>
              <a:rPr lang="zh-TW" altLang="en-US" sz="5400" b="1" dirty="0" smtClean="0">
                <a:latin typeface="微軟正黑體" pitchFamily="34" charset="-120"/>
                <a:ea typeface="微軟正黑體" pitchFamily="34" charset="-120"/>
              </a:rPr>
              <a:t>逃生路線：兩側樓梯</a:t>
            </a:r>
            <a:endParaRPr lang="en-US" altLang="zh-TW" sz="54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1705372" cy="1172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/>
          <a:stretch/>
        </p:blipFill>
        <p:spPr bwMode="auto">
          <a:xfrm>
            <a:off x="2244924" y="284683"/>
            <a:ext cx="4631332" cy="1168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84683"/>
            <a:ext cx="1705372" cy="1172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193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2060848"/>
            <a:ext cx="9144000" cy="40324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800" dirty="0" smtClean="0">
                <a:solidFill>
                  <a:schemeClr val="accent1"/>
                </a:solidFill>
                <a:latin typeface="源泉圓體 R" pitchFamily="34" charset="-120"/>
                <a:ea typeface="源泉圓體 R" pitchFamily="34" charset="-120"/>
              </a:rPr>
              <a:t>今日來此的目的：</a:t>
            </a:r>
            <a:endParaRPr lang="en-US" altLang="zh-TW" sz="4800" dirty="0" smtClean="0">
              <a:solidFill>
                <a:schemeClr val="accent1"/>
              </a:solidFill>
              <a:latin typeface="源泉圓體 R" pitchFamily="34" charset="-120"/>
              <a:ea typeface="源泉圓體 R" pitchFamily="34" charset="-120"/>
            </a:endParaRPr>
          </a:p>
          <a:p>
            <a:pPr marL="0" indent="0">
              <a:buNone/>
            </a:pPr>
            <a:endParaRPr lang="en-US" altLang="zh-TW" sz="2000" dirty="0" smtClean="0">
              <a:solidFill>
                <a:schemeClr val="accent1"/>
              </a:solidFill>
              <a:latin typeface="源泉圓體 R" pitchFamily="34" charset="-120"/>
              <a:ea typeface="源泉圓體 R" pitchFamily="34" charset="-120"/>
            </a:endParaRPr>
          </a:p>
          <a:p>
            <a:pPr marL="1257300" indent="820738">
              <a:buFont typeface="Wingdings" pitchFamily="2" charset="2"/>
              <a:buChar char="Ø"/>
            </a:pPr>
            <a:r>
              <a:rPr lang="zh-TW" altLang="en-US" sz="6000" dirty="0" smtClean="0">
                <a:solidFill>
                  <a:srgbClr val="FF0000"/>
                </a:solidFill>
                <a:latin typeface="源泉圓體 R" pitchFamily="34" charset="-120"/>
                <a:ea typeface="源泉圓體 R" pitchFamily="34" charset="-120"/>
              </a:rPr>
              <a:t>交朋友</a:t>
            </a:r>
            <a:endParaRPr lang="en-US" altLang="zh-TW" sz="6000" dirty="0" smtClean="0">
              <a:solidFill>
                <a:srgbClr val="FF0000"/>
              </a:solidFill>
              <a:latin typeface="源泉圓體 R" pitchFamily="34" charset="-120"/>
              <a:ea typeface="源泉圓體 R" pitchFamily="34" charset="-120"/>
            </a:endParaRPr>
          </a:p>
          <a:p>
            <a:pPr marL="1257300" indent="820738">
              <a:buFont typeface="Wingdings" pitchFamily="2" charset="2"/>
              <a:buChar char="Ø"/>
            </a:pPr>
            <a:r>
              <a:rPr lang="zh-TW" altLang="en-US" sz="6000" dirty="0" smtClean="0">
                <a:solidFill>
                  <a:srgbClr val="FF0000"/>
                </a:solidFill>
                <a:latin typeface="源泉圓體 R" pitchFamily="34" charset="-120"/>
                <a:ea typeface="源泉圓體 R" pitchFamily="34" charset="-120"/>
              </a:rPr>
              <a:t>學習</a:t>
            </a:r>
            <a:endParaRPr lang="en-US" altLang="zh-TW" sz="6000" dirty="0" smtClean="0">
              <a:solidFill>
                <a:srgbClr val="FF0000"/>
              </a:solidFill>
              <a:latin typeface="源泉圓體 R" pitchFamily="34" charset="-120"/>
              <a:ea typeface="源泉圓體 R" pitchFamily="34" charset="-120"/>
            </a:endParaRPr>
          </a:p>
          <a:p>
            <a:pPr marL="355600" indent="0">
              <a:buNone/>
            </a:pPr>
            <a:endParaRPr lang="zh-TW" altLang="zh-TW" sz="3600" dirty="0"/>
          </a:p>
          <a:p>
            <a:endParaRPr lang="en-US" altLang="zh-TW" dirty="0" smtClean="0">
              <a:solidFill>
                <a:schemeClr val="bg2"/>
              </a:solidFill>
              <a:latin typeface="源泉圓體 R" pitchFamily="34" charset="-120"/>
              <a:ea typeface="源泉圓體 R" pitchFamily="34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1705372" cy="1172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/>
          <a:stretch/>
        </p:blipFill>
        <p:spPr bwMode="auto">
          <a:xfrm>
            <a:off x="2244924" y="284683"/>
            <a:ext cx="4631332" cy="1168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84683"/>
            <a:ext cx="1705372" cy="1172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193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700808"/>
            <a:ext cx="9144000" cy="4392488"/>
          </a:xfrm>
        </p:spPr>
        <p:txBody>
          <a:bodyPr>
            <a:normAutofit/>
          </a:bodyPr>
          <a:lstStyle/>
          <a:p>
            <a:pPr marL="0" indent="820738">
              <a:buFont typeface="Wingdings" pitchFamily="2" charset="2"/>
              <a:buChar char="Ø"/>
            </a:pPr>
            <a:r>
              <a:rPr lang="zh-TW" altLang="en-US" sz="4000" dirty="0" smtClean="0">
                <a:solidFill>
                  <a:schemeClr val="bg2">
                    <a:lumMod val="25000"/>
                  </a:schemeClr>
                </a:solidFill>
                <a:latin typeface="源泉圓體 R" pitchFamily="34" charset="-120"/>
                <a:ea typeface="源泉圓體 R" pitchFamily="34" charset="-120"/>
              </a:rPr>
              <a:t>跟朋友打招呼</a:t>
            </a:r>
            <a:r>
              <a:rPr lang="en-US" altLang="zh-TW" sz="4000" dirty="0" smtClean="0">
                <a:solidFill>
                  <a:srgbClr val="FF0000"/>
                </a:solidFill>
                <a:latin typeface="源泉圓體 R" pitchFamily="34" charset="-120"/>
                <a:ea typeface="源泉圓體 R" pitchFamily="34" charset="-120"/>
              </a:rPr>
              <a:t>(</a:t>
            </a:r>
            <a:r>
              <a:rPr lang="zh-TW" altLang="en-US" sz="4000" dirty="0" smtClean="0">
                <a:solidFill>
                  <a:srgbClr val="FF0000"/>
                </a:solidFill>
                <a:latin typeface="源泉圓體 R" pitchFamily="34" charset="-120"/>
                <a:ea typeface="源泉圓體 R" pitchFamily="34" charset="-120"/>
              </a:rPr>
              <a:t>微笑、請多照顧</a:t>
            </a:r>
            <a:r>
              <a:rPr lang="en-US" altLang="zh-TW" sz="4000" dirty="0" smtClean="0">
                <a:solidFill>
                  <a:srgbClr val="FF0000"/>
                </a:solidFill>
                <a:latin typeface="源泉圓體 R" pitchFamily="34" charset="-120"/>
                <a:ea typeface="源泉圓體 R" pitchFamily="34" charset="-120"/>
              </a:rPr>
              <a:t>)</a:t>
            </a:r>
          </a:p>
          <a:p>
            <a:pPr marL="0" indent="820738">
              <a:buFont typeface="Wingdings" pitchFamily="2" charset="2"/>
              <a:buChar char="Ø"/>
            </a:pPr>
            <a:endParaRPr lang="en-US" altLang="zh-TW" sz="6000" dirty="0" smtClean="0">
              <a:solidFill>
                <a:srgbClr val="FF0000"/>
              </a:solidFill>
              <a:latin typeface="源泉圓體 R" pitchFamily="34" charset="-120"/>
              <a:ea typeface="源泉圓體 R" pitchFamily="34" charset="-120"/>
            </a:endParaRPr>
          </a:p>
          <a:p>
            <a:pPr marL="355600" indent="0">
              <a:buNone/>
            </a:pPr>
            <a:endParaRPr lang="zh-TW" altLang="zh-TW" sz="3600" dirty="0"/>
          </a:p>
          <a:p>
            <a:endParaRPr lang="en-US" altLang="zh-TW" dirty="0" smtClean="0">
              <a:solidFill>
                <a:schemeClr val="bg2"/>
              </a:solidFill>
              <a:latin typeface="源泉圓體 R" pitchFamily="34" charset="-120"/>
              <a:ea typeface="源泉圓體 R" pitchFamily="34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1705372" cy="1172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/>
          <a:stretch/>
        </p:blipFill>
        <p:spPr bwMode="auto">
          <a:xfrm>
            <a:off x="2244924" y="284683"/>
            <a:ext cx="4631332" cy="1168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84683"/>
            <a:ext cx="1705372" cy="1172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17"/>
          <a:stretch/>
        </p:blipFill>
        <p:spPr bwMode="auto">
          <a:xfrm>
            <a:off x="611560" y="2636912"/>
            <a:ext cx="7704856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371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800" dirty="0" smtClean="0">
                <a:solidFill>
                  <a:schemeClr val="accent1"/>
                </a:solidFill>
                <a:latin typeface="源泉圓體 R" pitchFamily="34" charset="-120"/>
                <a:ea typeface="源泉圓體 R" pitchFamily="34" charset="-120"/>
              </a:rPr>
              <a:t>今日來此的目的：</a:t>
            </a:r>
            <a:r>
              <a:rPr lang="en-US" altLang="zh-TW" sz="4800" dirty="0" smtClean="0">
                <a:solidFill>
                  <a:schemeClr val="accent1"/>
                </a:solidFill>
                <a:latin typeface="源泉圓體 R" pitchFamily="34" charset="-120"/>
                <a:ea typeface="源泉圓體 R" pitchFamily="34" charset="-120"/>
              </a:rPr>
              <a:t/>
            </a:r>
            <a:br>
              <a:rPr lang="en-US" altLang="zh-TW" sz="4800" dirty="0" smtClean="0">
                <a:solidFill>
                  <a:schemeClr val="accent1"/>
                </a:solidFill>
                <a:latin typeface="源泉圓體 R" pitchFamily="34" charset="-120"/>
                <a:ea typeface="源泉圓體 R" pitchFamily="34" charset="-120"/>
              </a:rPr>
            </a:br>
            <a:endParaRPr lang="en-US" altLang="zh-TW" sz="2000" dirty="0" smtClean="0">
              <a:solidFill>
                <a:schemeClr val="accent1"/>
              </a:solidFill>
              <a:latin typeface="源泉圓體 R" pitchFamily="34" charset="-120"/>
              <a:ea typeface="源泉圓體 R" pitchFamily="34" charset="-120"/>
            </a:endParaRPr>
          </a:p>
          <a:p>
            <a:pPr>
              <a:buFont typeface="Wingdings" pitchFamily="2" charset="2"/>
              <a:buChar char="Ø"/>
            </a:pPr>
            <a:r>
              <a:rPr lang="zh-TW" altLang="en-US" sz="4800" dirty="0" smtClean="0">
                <a:solidFill>
                  <a:schemeClr val="accent1"/>
                </a:solidFill>
                <a:latin typeface="源泉圓體 R" pitchFamily="34" charset="-120"/>
                <a:ea typeface="源泉圓體 R" pitchFamily="34" charset="-120"/>
              </a:rPr>
              <a:t>學習</a:t>
            </a:r>
            <a:r>
              <a:rPr lang="en-US" altLang="zh-TW" sz="4800" dirty="0" smtClean="0">
                <a:solidFill>
                  <a:schemeClr val="accent1"/>
                </a:solidFill>
                <a:latin typeface="源泉圓體 R" pitchFamily="34" charset="-120"/>
                <a:ea typeface="源泉圓體 R" pitchFamily="34" charset="-120"/>
                <a:sym typeface="Wingdings" pitchFamily="2" charset="2"/>
              </a:rPr>
              <a:t>:</a:t>
            </a:r>
            <a:r>
              <a:rPr lang="zh-TW" altLang="en-US" sz="4800" dirty="0" smtClean="0">
                <a:solidFill>
                  <a:schemeClr val="accent1"/>
                </a:solidFill>
                <a:latin typeface="源泉圓體 R" pitchFamily="34" charset="-120"/>
                <a:ea typeface="源泉圓體 R" pitchFamily="34" charset="-120"/>
                <a:sym typeface="Wingdings" pitchFamily="2" charset="2"/>
              </a:rPr>
              <a:t>如何學</a:t>
            </a:r>
            <a:r>
              <a:rPr lang="en-US" altLang="zh-TW" sz="4800" dirty="0" smtClean="0">
                <a:solidFill>
                  <a:schemeClr val="accent1"/>
                </a:solidFill>
                <a:latin typeface="源泉圓體 R" pitchFamily="34" charset="-120"/>
                <a:ea typeface="源泉圓體 R" pitchFamily="34" charset="-120"/>
                <a:sym typeface="Wingdings" pitchFamily="2" charset="2"/>
              </a:rPr>
              <a:t>?</a:t>
            </a:r>
            <a:r>
              <a:rPr lang="en-US" altLang="zh-TW" sz="4800" dirty="0">
                <a:solidFill>
                  <a:schemeClr val="accent1"/>
                </a:solidFill>
                <a:latin typeface="源泉圓體 R" pitchFamily="34" charset="-120"/>
                <a:ea typeface="源泉圓體 R" pitchFamily="34" charset="-120"/>
                <a:sym typeface="Wingdings" pitchFamily="2" charset="2"/>
              </a:rPr>
              <a:t> (HOW)</a:t>
            </a:r>
            <a:endParaRPr lang="en-US" altLang="zh-TW" sz="4800" dirty="0" smtClean="0">
              <a:solidFill>
                <a:schemeClr val="accent1"/>
              </a:solidFill>
              <a:latin typeface="源泉圓體 R" pitchFamily="34" charset="-120"/>
              <a:ea typeface="源泉圓體 R" pitchFamily="34" charset="-120"/>
            </a:endParaRPr>
          </a:p>
          <a:p>
            <a:pPr marL="623888" indent="0">
              <a:buNone/>
            </a:pPr>
            <a:r>
              <a:rPr lang="zh-TW" altLang="en-US" sz="6600" dirty="0" smtClean="0">
                <a:solidFill>
                  <a:schemeClr val="bg2"/>
                </a:solidFill>
                <a:latin typeface="源泉圓體 R" pitchFamily="34" charset="-120"/>
                <a:ea typeface="源泉圓體 R" pitchFamily="34" charset="-120"/>
              </a:rPr>
              <a:t>寫下一句</a:t>
            </a:r>
            <a:r>
              <a:rPr lang="en-US" altLang="zh-TW" sz="6600" dirty="0" smtClean="0">
                <a:solidFill>
                  <a:schemeClr val="bg2"/>
                </a:solidFill>
                <a:latin typeface="源泉圓體 R" pitchFamily="34" charset="-120"/>
                <a:ea typeface="源泉圓體 R" pitchFamily="34" charset="-120"/>
              </a:rPr>
              <a:t/>
            </a:r>
            <a:br>
              <a:rPr lang="en-US" altLang="zh-TW" sz="6600" dirty="0" smtClean="0">
                <a:solidFill>
                  <a:schemeClr val="bg2"/>
                </a:solidFill>
                <a:latin typeface="源泉圓體 R" pitchFamily="34" charset="-120"/>
                <a:ea typeface="源泉圓體 R" pitchFamily="34" charset="-120"/>
              </a:rPr>
            </a:br>
            <a:r>
              <a:rPr lang="zh-TW" altLang="en-US" sz="6600" dirty="0" smtClean="0">
                <a:solidFill>
                  <a:schemeClr val="bg2"/>
                </a:solidFill>
                <a:latin typeface="源泉圓體 R" pitchFamily="34" charset="-120"/>
                <a:ea typeface="源泉圓體 R" pitchFamily="34" charset="-120"/>
              </a:rPr>
              <a:t>打動您心裡的話。</a:t>
            </a:r>
            <a:endParaRPr lang="en-US" altLang="zh-TW" sz="6600" dirty="0" smtClean="0">
              <a:solidFill>
                <a:schemeClr val="bg2"/>
              </a:solidFill>
              <a:latin typeface="源泉圓體 R" pitchFamily="34" charset="-120"/>
              <a:ea typeface="源泉圓體 R" pitchFamily="34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1705372" cy="1172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/>
          <a:stretch/>
        </p:blipFill>
        <p:spPr bwMode="auto">
          <a:xfrm>
            <a:off x="2244924" y="284683"/>
            <a:ext cx="4631332" cy="1168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84683"/>
            <a:ext cx="1705372" cy="1172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490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b="1" dirty="0"/>
              <a:t>2. </a:t>
            </a:r>
            <a:r>
              <a:rPr lang="en-US" altLang="zh-TW" b="1" dirty="0" smtClean="0"/>
              <a:t>19:10~19:47</a:t>
            </a:r>
            <a:r>
              <a:rPr lang="zh-TW" altLang="en-US" b="1" dirty="0" smtClean="0"/>
              <a:t>：</a:t>
            </a:r>
            <a:r>
              <a:rPr lang="zh-TW" altLang="en-US" dirty="0" smtClean="0">
                <a:solidFill>
                  <a:schemeClr val="tx2"/>
                </a:solidFill>
                <a:latin typeface="源泉圓體 R" pitchFamily="34" charset="-120"/>
                <a:ea typeface="源泉圓體 R" pitchFamily="34" charset="-120"/>
              </a:rPr>
              <a:t>影片</a:t>
            </a:r>
            <a:r>
              <a:rPr lang="zh-TW" altLang="en-US" dirty="0" smtClean="0">
                <a:solidFill>
                  <a:schemeClr val="tx2"/>
                </a:solidFill>
                <a:latin typeface="源泉圓體 R" pitchFamily="34" charset="-120"/>
                <a:ea typeface="源泉圓體 R" pitchFamily="34" charset="-120"/>
              </a:rPr>
              <a:t>第一段：</a:t>
            </a:r>
            <a:endParaRPr lang="en-US" altLang="zh-TW" dirty="0" smtClean="0">
              <a:solidFill>
                <a:schemeClr val="tx2"/>
              </a:solidFill>
              <a:latin typeface="源泉圓體 R" pitchFamily="34" charset="-120"/>
              <a:ea typeface="源泉圓體 R" pitchFamily="34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1705372" cy="1172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/>
          <a:stretch/>
        </p:blipFill>
        <p:spPr bwMode="auto">
          <a:xfrm>
            <a:off x="2244924" y="284683"/>
            <a:ext cx="4631332" cy="1168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84683"/>
            <a:ext cx="1705372" cy="1172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99" y="2348880"/>
            <a:ext cx="7040782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193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588" lvl="0" indent="0">
              <a:buClr>
                <a:srgbClr val="411401"/>
              </a:buClr>
              <a:buNone/>
            </a:pPr>
            <a:r>
              <a:rPr lang="en-US" altLang="zh-TW" sz="3600" b="1" dirty="0">
                <a:solidFill>
                  <a:prstClr val="black"/>
                </a:solidFill>
              </a:rPr>
              <a:t>3. 19:47~20:00 </a:t>
            </a:r>
            <a:r>
              <a:rPr lang="zh-TW" altLang="zh-TW" sz="3600" b="1" dirty="0">
                <a:solidFill>
                  <a:prstClr val="black"/>
                </a:solidFill>
              </a:rPr>
              <a:t>研討</a:t>
            </a:r>
            <a:endParaRPr lang="en-US" altLang="zh-TW" sz="3600" b="1" dirty="0">
              <a:solidFill>
                <a:prstClr val="black"/>
              </a:solidFill>
            </a:endParaRPr>
          </a:p>
          <a:p>
            <a:pPr marL="1168400" indent="-1168400">
              <a:lnSpc>
                <a:spcPct val="110000"/>
              </a:lnSpc>
              <a:spcAft>
                <a:spcPts val="0"/>
              </a:spcAft>
              <a:buNone/>
            </a:pPr>
            <a:endParaRPr lang="en-US" altLang="zh-TW" sz="2000" b="1" kern="100" dirty="0" smtClean="0">
              <a:latin typeface="微軟正黑體"/>
              <a:cs typeface="微軟正黑體"/>
            </a:endParaRPr>
          </a:p>
          <a:p>
            <a:pPr marL="1168400" indent="-1168400">
              <a:lnSpc>
                <a:spcPct val="110000"/>
              </a:lnSpc>
              <a:spcAft>
                <a:spcPts val="0"/>
              </a:spcAft>
              <a:buNone/>
            </a:pPr>
            <a:r>
              <a:rPr lang="en-US" altLang="zh-TW" sz="5400" b="1" kern="100" dirty="0" smtClean="0">
                <a:solidFill>
                  <a:schemeClr val="bg2"/>
                </a:solidFill>
                <a:latin typeface="微軟正黑體"/>
                <a:cs typeface="微軟正黑體"/>
              </a:rPr>
              <a:t>Q1</a:t>
            </a:r>
            <a:r>
              <a:rPr lang="en-US" altLang="zh-TW" sz="5400" b="1" kern="100" dirty="0">
                <a:solidFill>
                  <a:schemeClr val="bg2"/>
                </a:solidFill>
                <a:latin typeface="微軟正黑體"/>
                <a:cs typeface="微軟正黑體"/>
              </a:rPr>
              <a:t>.</a:t>
            </a:r>
            <a:r>
              <a:rPr lang="en-US" altLang="zh-TW" sz="5400" kern="100" dirty="0">
                <a:solidFill>
                  <a:schemeClr val="bg2"/>
                </a:solidFill>
                <a:latin typeface="Times New Roman"/>
              </a:rPr>
              <a:t> </a:t>
            </a:r>
            <a:r>
              <a:rPr lang="zh-TW" altLang="zh-TW" sz="5400" b="1" kern="100" dirty="0">
                <a:solidFill>
                  <a:schemeClr val="bg2"/>
                </a:solidFill>
                <a:latin typeface="Times New Roman"/>
                <a:ea typeface="微軟正黑體"/>
                <a:cs typeface="微軟正黑體"/>
              </a:rPr>
              <a:t>妖怪的鐵床是什麼</a:t>
            </a:r>
            <a:r>
              <a:rPr lang="en-US" altLang="zh-TW" sz="5400" b="1" kern="100" dirty="0" smtClean="0">
                <a:solidFill>
                  <a:schemeClr val="bg2"/>
                </a:solidFill>
                <a:latin typeface="Times New Roman"/>
                <a:ea typeface="微軟正黑體"/>
                <a:cs typeface="微軟正黑體"/>
              </a:rPr>
              <a:t>?</a:t>
            </a:r>
          </a:p>
          <a:p>
            <a:pPr marL="1168400" indent="-1168400">
              <a:lnSpc>
                <a:spcPct val="110000"/>
              </a:lnSpc>
              <a:spcAft>
                <a:spcPts val="0"/>
              </a:spcAft>
              <a:buNone/>
            </a:pPr>
            <a:endParaRPr lang="en-US" altLang="zh-TW" sz="2000" b="1" kern="100" dirty="0" smtClean="0">
              <a:solidFill>
                <a:schemeClr val="bg2"/>
              </a:solidFill>
              <a:latin typeface="Times New Roman"/>
              <a:ea typeface="微軟正黑體"/>
              <a:cs typeface="微軟正黑體"/>
            </a:endParaRPr>
          </a:p>
          <a:p>
            <a:pPr marL="1168400" indent="-1168400">
              <a:lnSpc>
                <a:spcPct val="110000"/>
              </a:lnSpc>
              <a:spcAft>
                <a:spcPts val="0"/>
              </a:spcAft>
              <a:buNone/>
            </a:pPr>
            <a:r>
              <a:rPr lang="en-US" altLang="zh-TW" sz="5400" b="1" kern="100" dirty="0" smtClean="0">
                <a:solidFill>
                  <a:schemeClr val="bg2"/>
                </a:solidFill>
                <a:latin typeface="Times New Roman"/>
                <a:ea typeface="微軟正黑體"/>
                <a:cs typeface="微軟正黑體"/>
              </a:rPr>
              <a:t>Q2.</a:t>
            </a:r>
            <a:r>
              <a:rPr lang="zh-TW" altLang="zh-TW" sz="5400" b="1" kern="100" dirty="0" smtClean="0">
                <a:solidFill>
                  <a:schemeClr val="bg2"/>
                </a:solidFill>
                <a:latin typeface="Times New Roman"/>
                <a:ea typeface="微軟正黑體"/>
                <a:cs typeface="微軟正黑體"/>
              </a:rPr>
              <a:t>上課</a:t>
            </a:r>
            <a:r>
              <a:rPr lang="zh-TW" altLang="zh-TW" sz="5400" b="1" kern="100" dirty="0">
                <a:solidFill>
                  <a:schemeClr val="bg2"/>
                </a:solidFill>
                <a:latin typeface="Times New Roman"/>
                <a:ea typeface="微軟正黑體"/>
                <a:cs typeface="微軟正黑體"/>
              </a:rPr>
              <a:t>之前，要把心中的鐵床拿掉，為什麼</a:t>
            </a:r>
            <a:r>
              <a:rPr lang="en-US" altLang="zh-TW" sz="5400" b="1" kern="100" dirty="0">
                <a:solidFill>
                  <a:schemeClr val="bg2"/>
                </a:solidFill>
                <a:latin typeface="Times New Roman"/>
                <a:ea typeface="微軟正黑體"/>
                <a:cs typeface="微軟正黑體"/>
              </a:rPr>
              <a:t>?</a:t>
            </a:r>
            <a:endParaRPr lang="zh-TW" altLang="zh-TW" sz="5400" kern="100" dirty="0">
              <a:solidFill>
                <a:schemeClr val="bg2"/>
              </a:solidFill>
              <a:latin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1705372" cy="1172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/>
          <a:stretch/>
        </p:blipFill>
        <p:spPr bwMode="auto">
          <a:xfrm>
            <a:off x="2244924" y="284683"/>
            <a:ext cx="4631332" cy="1168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84683"/>
            <a:ext cx="1705372" cy="1172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193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392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行雲流水">
  <a:themeElements>
    <a:clrScheme name="行雲流水">
      <a:dk1>
        <a:sysClr val="windowText" lastClr="000000"/>
      </a:dk1>
      <a:lt1>
        <a:sysClr val="window" lastClr="FFFFFF"/>
      </a:lt1>
      <a:dk2>
        <a:srgbClr val="411401"/>
      </a:dk2>
      <a:lt2>
        <a:srgbClr val="FFE6E6"/>
      </a:lt2>
      <a:accent1>
        <a:srgbClr val="A24A48"/>
      </a:accent1>
      <a:accent2>
        <a:srgbClr val="B2935C"/>
      </a:accent2>
      <a:accent3>
        <a:srgbClr val="6A9A9A"/>
      </a:accent3>
      <a:accent4>
        <a:srgbClr val="B2B787"/>
      </a:accent4>
      <a:accent5>
        <a:srgbClr val="91644B"/>
      </a:accent5>
      <a:accent6>
        <a:srgbClr val="654A76"/>
      </a:accent6>
      <a:hlink>
        <a:srgbClr val="00A800"/>
      </a:hlink>
      <a:folHlink>
        <a:srgbClr val="FF00FF"/>
      </a:folHlink>
    </a:clrScheme>
    <a:fontScheme name="行雲流水">
      <a:majorFont>
        <a:latin typeface="Cambria"/>
        <a:ea typeface=""/>
        <a:cs typeface=""/>
        <a:font script="Jpan" typeface="ＭＳ Ｐゴシック"/>
        <a:font script="Hang" typeface="맑은 고딕"/>
        <a:font script="Hans" typeface="华文行楷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明朝"/>
        <a:font script="Hang" typeface="HY견명조"/>
        <a:font script="Hans" typeface="华文行楷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行雲流水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  <a:satMod val="130000"/>
              </a:schemeClr>
            </a:gs>
            <a:gs pos="50000">
              <a:schemeClr val="phClr">
                <a:tint val="45000"/>
                <a:satMod val="220000"/>
              </a:schemeClr>
            </a:gs>
            <a:gs pos="100000">
              <a:schemeClr val="phClr">
                <a:tint val="90000"/>
                <a:satMod val="13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100000"/>
                <a:shade val="90000"/>
                <a:hueMod val="100000"/>
                <a:satMod val="200000"/>
              </a:schemeClr>
            </a:gs>
            <a:gs pos="50000">
              <a:schemeClr val="phClr">
                <a:tint val="100000"/>
                <a:shade val="60000"/>
                <a:hueMod val="100000"/>
                <a:satMod val="180000"/>
              </a:schemeClr>
            </a:gs>
            <a:gs pos="100000">
              <a:schemeClr val="phClr">
                <a:tint val="100000"/>
                <a:shade val="90000"/>
                <a:hueMod val="100000"/>
                <a:satMod val="2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glow rad="50600">
              <a:schemeClr val="phClr">
                <a:alpha val="40000"/>
              </a:schemeClr>
            </a:glow>
          </a:effectLst>
        </a:effectStyle>
        <a:effectStyle>
          <a:effectLst>
            <a:glow rad="101600">
              <a:schemeClr val="phClr">
                <a:alpha val="60000"/>
              </a:schemeClr>
            </a:glow>
          </a:effectLst>
          <a:scene3d>
            <a:camera prst="isometricLeftDown" fov="0">
              <a:rot lat="0" lon="0" rev="0"/>
            </a:camera>
            <a:lightRig rig="harsh" dir="tl">
              <a:rot lat="0" lon="0" rev="14280000"/>
            </a:lightRig>
          </a:scene3d>
          <a:sp3d prstMaterial="flat">
            <a:bevelT w="38100" h="50800" prst="softRound"/>
          </a:sp3d>
        </a:effectStyle>
        <a:effectStyle>
          <a:effectLst>
            <a:glow>
              <a:schemeClr val="phClr"/>
            </a:glow>
          </a:effectLst>
          <a:scene3d>
            <a:camera prst="isometricLeftDown">
              <a:rot lat="0" lon="0" rev="0"/>
            </a:camera>
            <a:lightRig rig="harsh" dir="tl">
              <a:rot lat="0" lon="0" rev="14280000"/>
            </a:lightRig>
          </a:scene3d>
          <a:sp3d extrusionH="63500" contourW="38100" prstMaterial="flat">
            <a:bevelT w="50800" h="63500" prst="softRound"/>
            <a:contourClr>
              <a:schemeClr val="phClr">
                <a:tint val="5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hueMod val="100000"/>
                <a:satMod val="300000"/>
              </a:schemeClr>
            </a:gs>
            <a:gs pos="72000">
              <a:schemeClr val="phClr">
                <a:tint val="100000"/>
                <a:shade val="100000"/>
                <a:hueMod val="100000"/>
                <a:satMod val="100000"/>
              </a:schemeClr>
            </a:gs>
            <a:gs pos="81000">
              <a:schemeClr val="phClr">
                <a:tint val="98000"/>
                <a:shade val="100000"/>
                <a:hueMod val="100000"/>
                <a:satMod val="150000"/>
              </a:schemeClr>
            </a:gs>
            <a:gs pos="100000">
              <a:schemeClr val="phClr">
                <a:tint val="100000"/>
                <a:shade val="100000"/>
                <a:hueMod val="100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100000"/>
                <a:shade val="39000"/>
                <a:hueMod val="100000"/>
                <a:satMod val="150000"/>
              </a:schemeClr>
              <a:schemeClr val="phClr">
                <a:tint val="90000"/>
                <a:shade val="100000"/>
                <a:hueMod val="100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Calligraphy</Template>
  <TotalTime>371</TotalTime>
  <Words>267</Words>
  <Application>Microsoft Office PowerPoint</Application>
  <PresentationFormat>如螢幕大小 (4:3)</PresentationFormat>
  <Paragraphs>50</Paragraphs>
  <Slides>25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25</vt:i4>
      </vt:variant>
    </vt:vector>
  </HeadingPairs>
  <TitlesOfParts>
    <vt:vector size="26" baseType="lpstr">
      <vt:lpstr>行雲流水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45</cp:revision>
  <dcterms:created xsi:type="dcterms:W3CDTF">2024-08-14T00:52:09Z</dcterms:created>
  <dcterms:modified xsi:type="dcterms:W3CDTF">2024-09-03T07:53:47Z</dcterms:modified>
</cp:coreProperties>
</file>